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56" r:id="rId2"/>
    <p:sldId id="332" r:id="rId3"/>
    <p:sldId id="271" r:id="rId4"/>
    <p:sldId id="358" r:id="rId5"/>
    <p:sldId id="360" r:id="rId6"/>
    <p:sldId id="359" r:id="rId7"/>
    <p:sldId id="361" r:id="rId8"/>
    <p:sldId id="362" r:id="rId9"/>
    <p:sldId id="363" r:id="rId10"/>
    <p:sldId id="393" r:id="rId11"/>
    <p:sldId id="394" r:id="rId12"/>
    <p:sldId id="364" r:id="rId13"/>
    <p:sldId id="365" r:id="rId14"/>
    <p:sldId id="366" r:id="rId15"/>
    <p:sldId id="368" r:id="rId16"/>
    <p:sldId id="367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92" r:id="rId28"/>
    <p:sldId id="379" r:id="rId29"/>
    <p:sldId id="380" r:id="rId30"/>
    <p:sldId id="383" r:id="rId31"/>
    <p:sldId id="382" r:id="rId32"/>
    <p:sldId id="385" r:id="rId33"/>
    <p:sldId id="389" r:id="rId34"/>
    <p:sldId id="390" r:id="rId35"/>
    <p:sldId id="391" r:id="rId36"/>
    <p:sldId id="395" r:id="rId37"/>
    <p:sldId id="396" r:id="rId38"/>
    <p:sldId id="397" r:id="rId39"/>
    <p:sldId id="398" r:id="rId40"/>
    <p:sldId id="399" r:id="rId41"/>
    <p:sldId id="404" r:id="rId42"/>
    <p:sldId id="401" r:id="rId43"/>
    <p:sldId id="402" r:id="rId44"/>
    <p:sldId id="403" r:id="rId45"/>
    <p:sldId id="286" r:id="rId46"/>
    <p:sldId id="340" r:id="rId47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D12119-A0B7-49B4-9876-A9569F6C94DF}" v="34" dt="2024-12-04T15:55:00.4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1" autoAdjust="0"/>
    <p:restoredTop sz="94660"/>
  </p:normalViewPr>
  <p:slideViewPr>
    <p:cSldViewPr>
      <p:cViewPr varScale="1">
        <p:scale>
          <a:sx n="126" d="100"/>
          <a:sy n="126" d="100"/>
        </p:scale>
        <p:origin x="1430" y="86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皓翔 楊" userId="90c6d761da88a8b3" providerId="LiveId" clId="{5DD12119-A0B7-49B4-9876-A9569F6C94DF}"/>
    <pc:docChg chg="undo custSel addSld delSld modSld sldOrd">
      <pc:chgData name="皓翔 楊" userId="90c6d761da88a8b3" providerId="LiveId" clId="{5DD12119-A0B7-49B4-9876-A9569F6C94DF}" dt="2024-12-04T15:55:28.722" v="372" actId="1076"/>
      <pc:docMkLst>
        <pc:docMk/>
      </pc:docMkLst>
      <pc:sldChg chg="delSp modSp mod">
        <pc:chgData name="皓翔 楊" userId="90c6d761da88a8b3" providerId="LiveId" clId="{5DD12119-A0B7-49B4-9876-A9569F6C94DF}" dt="2024-12-04T15:22:09.610" v="6" actId="478"/>
        <pc:sldMkLst>
          <pc:docMk/>
          <pc:sldMk cId="2639258395" sldId="275"/>
        </pc:sldMkLst>
        <pc:spChg chg="del">
          <ac:chgData name="皓翔 楊" userId="90c6d761da88a8b3" providerId="LiveId" clId="{5DD12119-A0B7-49B4-9876-A9569F6C94DF}" dt="2024-12-04T15:22:09.610" v="6" actId="478"/>
          <ac:spMkLst>
            <pc:docMk/>
            <pc:sldMk cId="2639258395" sldId="275"/>
            <ac:spMk id="7" creationId="{00000000-0000-0000-0000-000000000000}"/>
          </ac:spMkLst>
        </pc:spChg>
        <pc:picChg chg="mod">
          <ac:chgData name="皓翔 楊" userId="90c6d761da88a8b3" providerId="LiveId" clId="{5DD12119-A0B7-49B4-9876-A9569F6C94DF}" dt="2024-12-04T15:21:52.252" v="2" actId="1076"/>
          <ac:picMkLst>
            <pc:docMk/>
            <pc:sldMk cId="2639258395" sldId="275"/>
            <ac:picMk id="5" creationId="{00000000-0000-0000-0000-000000000000}"/>
          </ac:picMkLst>
        </pc:picChg>
      </pc:sldChg>
      <pc:sldChg chg="delSp modSp mod">
        <pc:chgData name="皓翔 楊" userId="90c6d761da88a8b3" providerId="LiveId" clId="{5DD12119-A0B7-49B4-9876-A9569F6C94DF}" dt="2024-12-04T15:26:27.683" v="191" actId="1076"/>
        <pc:sldMkLst>
          <pc:docMk/>
          <pc:sldMk cId="2119091818" sldId="290"/>
        </pc:sldMkLst>
        <pc:spChg chg="del">
          <ac:chgData name="皓翔 楊" userId="90c6d761da88a8b3" providerId="LiveId" clId="{5DD12119-A0B7-49B4-9876-A9569F6C94DF}" dt="2024-12-04T15:26:23.407" v="189" actId="478"/>
          <ac:spMkLst>
            <pc:docMk/>
            <pc:sldMk cId="2119091818" sldId="290"/>
            <ac:spMk id="6" creationId="{AC3BE2BE-9B49-4272-900E-609D6E44DDBF}"/>
          </ac:spMkLst>
        </pc:spChg>
        <pc:picChg chg="mod">
          <ac:chgData name="皓翔 楊" userId="90c6d761da88a8b3" providerId="LiveId" clId="{5DD12119-A0B7-49B4-9876-A9569F6C94DF}" dt="2024-12-04T15:26:27.683" v="191" actId="1076"/>
          <ac:picMkLst>
            <pc:docMk/>
            <pc:sldMk cId="2119091818" sldId="290"/>
            <ac:picMk id="8" creationId="{00000000-0000-0000-0000-000000000000}"/>
          </ac:picMkLst>
        </pc:picChg>
      </pc:sldChg>
      <pc:sldChg chg="delSp modSp mod ord">
        <pc:chgData name="皓翔 楊" userId="90c6d761da88a8b3" providerId="LiveId" clId="{5DD12119-A0B7-49B4-9876-A9569F6C94DF}" dt="2024-12-04T15:25:32.899" v="187" actId="1076"/>
        <pc:sldMkLst>
          <pc:docMk/>
          <pc:sldMk cId="2577007649" sldId="291"/>
        </pc:sldMkLst>
        <pc:spChg chg="mod">
          <ac:chgData name="皓翔 楊" userId="90c6d761da88a8b3" providerId="LiveId" clId="{5DD12119-A0B7-49B4-9876-A9569F6C94DF}" dt="2024-12-04T15:25:32.899" v="187" actId="1076"/>
          <ac:spMkLst>
            <pc:docMk/>
            <pc:sldMk cId="2577007649" sldId="291"/>
            <ac:spMk id="5" creationId="{9E05919B-4807-4FEF-702E-DB36BE284445}"/>
          </ac:spMkLst>
        </pc:spChg>
        <pc:spChg chg="del">
          <ac:chgData name="皓翔 楊" userId="90c6d761da88a8b3" providerId="LiveId" clId="{5DD12119-A0B7-49B4-9876-A9569F6C94DF}" dt="2024-12-04T15:23:52.353" v="15" actId="478"/>
          <ac:spMkLst>
            <pc:docMk/>
            <pc:sldMk cId="2577007649" sldId="291"/>
            <ac:spMk id="6" creationId="{AC3BE2BE-9B49-4272-900E-609D6E44DDBF}"/>
          </ac:spMkLst>
        </pc:spChg>
        <pc:picChg chg="mod">
          <ac:chgData name="皓翔 楊" userId="90c6d761da88a8b3" providerId="LiveId" clId="{5DD12119-A0B7-49B4-9876-A9569F6C94DF}" dt="2024-12-04T15:23:56.333" v="17" actId="1076"/>
          <ac:picMkLst>
            <pc:docMk/>
            <pc:sldMk cId="2577007649" sldId="291"/>
            <ac:picMk id="3" creationId="{00000000-0000-0000-0000-000000000000}"/>
          </ac:picMkLst>
        </pc:picChg>
      </pc:sldChg>
      <pc:sldChg chg="delSp modSp mod">
        <pc:chgData name="皓翔 楊" userId="90c6d761da88a8b3" providerId="LiveId" clId="{5DD12119-A0B7-49B4-9876-A9569F6C94DF}" dt="2024-12-04T15:22:07.407" v="5" actId="478"/>
        <pc:sldMkLst>
          <pc:docMk/>
          <pc:sldMk cId="1567945141" sldId="296"/>
        </pc:sldMkLst>
        <pc:spChg chg="del">
          <ac:chgData name="皓翔 楊" userId="90c6d761da88a8b3" providerId="LiveId" clId="{5DD12119-A0B7-49B4-9876-A9569F6C94DF}" dt="2024-12-04T15:22:07.407" v="5" actId="478"/>
          <ac:spMkLst>
            <pc:docMk/>
            <pc:sldMk cId="1567945141" sldId="296"/>
            <ac:spMk id="7" creationId="{00000000-0000-0000-0000-000000000000}"/>
          </ac:spMkLst>
        </pc:spChg>
        <pc:spChg chg="del">
          <ac:chgData name="皓翔 楊" userId="90c6d761da88a8b3" providerId="LiveId" clId="{5DD12119-A0B7-49B4-9876-A9569F6C94DF}" dt="2024-12-04T15:22:05.581" v="4" actId="478"/>
          <ac:spMkLst>
            <pc:docMk/>
            <pc:sldMk cId="1567945141" sldId="296"/>
            <ac:spMk id="9" creationId="{13A9CDD8-A872-4ADC-8910-9B2E6E07B530}"/>
          </ac:spMkLst>
        </pc:spChg>
        <pc:picChg chg="mod">
          <ac:chgData name="皓翔 楊" userId="90c6d761da88a8b3" providerId="LiveId" clId="{5DD12119-A0B7-49B4-9876-A9569F6C94DF}" dt="2024-12-04T15:22:02.768" v="3" actId="14826"/>
          <ac:picMkLst>
            <pc:docMk/>
            <pc:sldMk cId="1567945141" sldId="296"/>
            <ac:picMk id="10" creationId="{38EFA19A-58E4-0053-F9D7-F959FBE5D9BE}"/>
          </ac:picMkLst>
        </pc:picChg>
      </pc:sldChg>
      <pc:sldChg chg="addSp modSp mod">
        <pc:chgData name="皓翔 楊" userId="90c6d761da88a8b3" providerId="LiveId" clId="{5DD12119-A0B7-49B4-9876-A9569F6C94DF}" dt="2024-12-04T15:50:20.554" v="312" actId="1076"/>
        <pc:sldMkLst>
          <pc:docMk/>
          <pc:sldMk cId="661671054" sldId="325"/>
        </pc:sldMkLst>
        <pc:spChg chg="mod">
          <ac:chgData name="皓翔 楊" userId="90c6d761da88a8b3" providerId="LiveId" clId="{5DD12119-A0B7-49B4-9876-A9569F6C94DF}" dt="2024-12-04T15:50:05.023" v="306" actId="1076"/>
          <ac:spMkLst>
            <pc:docMk/>
            <pc:sldMk cId="661671054" sldId="325"/>
            <ac:spMk id="3" creationId="{C227D64E-55E5-F255-733F-769B857AC504}"/>
          </ac:spMkLst>
        </pc:spChg>
        <pc:picChg chg="mod">
          <ac:chgData name="皓翔 楊" userId="90c6d761da88a8b3" providerId="LiveId" clId="{5DD12119-A0B7-49B4-9876-A9569F6C94DF}" dt="2024-12-04T15:50:20.554" v="312" actId="1076"/>
          <ac:picMkLst>
            <pc:docMk/>
            <pc:sldMk cId="661671054" sldId="325"/>
            <ac:picMk id="2" creationId="{00000000-0000-0000-0000-000000000000}"/>
          </ac:picMkLst>
        </pc:picChg>
        <pc:picChg chg="add mod">
          <ac:chgData name="皓翔 楊" userId="90c6d761da88a8b3" providerId="LiveId" clId="{5DD12119-A0B7-49B4-9876-A9569F6C94DF}" dt="2024-12-04T15:50:18.880" v="311" actId="1076"/>
          <ac:picMkLst>
            <pc:docMk/>
            <pc:sldMk cId="661671054" sldId="325"/>
            <ac:picMk id="6" creationId="{207B0AA9-28D8-C32F-93A4-84F7A1F7191E}"/>
          </ac:picMkLst>
        </pc:picChg>
      </pc:sldChg>
      <pc:sldChg chg="addSp delSp modSp mod delAnim">
        <pc:chgData name="皓翔 楊" userId="90c6d761da88a8b3" providerId="LiveId" clId="{5DD12119-A0B7-49B4-9876-A9569F6C94DF}" dt="2024-12-04T15:54:25.747" v="356" actId="1076"/>
        <pc:sldMkLst>
          <pc:docMk/>
          <pc:sldMk cId="4199092180" sldId="328"/>
        </pc:sldMkLst>
        <pc:spChg chg="del">
          <ac:chgData name="皓翔 楊" userId="90c6d761da88a8b3" providerId="LiveId" clId="{5DD12119-A0B7-49B4-9876-A9569F6C94DF}" dt="2024-12-04T15:53:38.472" v="344" actId="478"/>
          <ac:spMkLst>
            <pc:docMk/>
            <pc:sldMk cId="4199092180" sldId="328"/>
            <ac:spMk id="2" creationId="{F517E1BF-EF75-F497-A479-BC04828C04AC}"/>
          </ac:spMkLst>
        </pc:spChg>
        <pc:spChg chg="mod">
          <ac:chgData name="皓翔 楊" userId="90c6d761da88a8b3" providerId="LiveId" clId="{5DD12119-A0B7-49B4-9876-A9569F6C94DF}" dt="2024-12-04T15:53:57.402" v="349" actId="207"/>
          <ac:spMkLst>
            <pc:docMk/>
            <pc:sldMk cId="4199092180" sldId="328"/>
            <ac:spMk id="3" creationId="{B880E8F0-1069-B7EA-C24A-41F11A395D45}"/>
          </ac:spMkLst>
        </pc:spChg>
        <pc:spChg chg="del">
          <ac:chgData name="皓翔 楊" userId="90c6d761da88a8b3" providerId="LiveId" clId="{5DD12119-A0B7-49B4-9876-A9569F6C94DF}" dt="2024-12-04T15:53:22.645" v="339" actId="478"/>
          <ac:spMkLst>
            <pc:docMk/>
            <pc:sldMk cId="4199092180" sldId="328"/>
            <ac:spMk id="5" creationId="{805525EB-DA10-F7DB-8A00-2E4EAAF84D53}"/>
          </ac:spMkLst>
        </pc:spChg>
        <pc:spChg chg="mod">
          <ac:chgData name="皓翔 楊" userId="90c6d761da88a8b3" providerId="LiveId" clId="{5DD12119-A0B7-49B4-9876-A9569F6C94DF}" dt="2024-12-04T15:54:09.030" v="351" actId="1076"/>
          <ac:spMkLst>
            <pc:docMk/>
            <pc:sldMk cId="4199092180" sldId="328"/>
            <ac:spMk id="6" creationId="{AC85E540-DB34-E0F3-26DE-95AE4A40415D}"/>
          </ac:spMkLst>
        </pc:spChg>
        <pc:spChg chg="add del mod">
          <ac:chgData name="皓翔 楊" userId="90c6d761da88a8b3" providerId="LiveId" clId="{5DD12119-A0B7-49B4-9876-A9569F6C94DF}" dt="2024-12-04T15:53:26.754" v="341" actId="478"/>
          <ac:spMkLst>
            <pc:docMk/>
            <pc:sldMk cId="4199092180" sldId="328"/>
            <ac:spMk id="8" creationId="{0D6D3877-1242-5AE6-8F8F-F40D35739BEB}"/>
          </ac:spMkLst>
        </pc:spChg>
        <pc:spChg chg="mod">
          <ac:chgData name="皓翔 楊" userId="90c6d761da88a8b3" providerId="LiveId" clId="{5DD12119-A0B7-49B4-9876-A9569F6C94DF}" dt="2024-12-04T15:53:34.150" v="343" actId="1076"/>
          <ac:spMkLst>
            <pc:docMk/>
            <pc:sldMk cId="4199092180" sldId="328"/>
            <ac:spMk id="9" creationId="{00000000-0000-0000-0000-000000000000}"/>
          </ac:spMkLst>
        </pc:spChg>
        <pc:spChg chg="del">
          <ac:chgData name="皓翔 楊" userId="90c6d761da88a8b3" providerId="LiveId" clId="{5DD12119-A0B7-49B4-9876-A9569F6C94DF}" dt="2024-12-04T15:53:24.639" v="340" actId="478"/>
          <ac:spMkLst>
            <pc:docMk/>
            <pc:sldMk cId="4199092180" sldId="328"/>
            <ac:spMk id="16" creationId="{00000000-0000-0000-0000-000000000000}"/>
          </ac:spMkLst>
        </pc:spChg>
        <pc:picChg chg="mod">
          <ac:chgData name="皓翔 楊" userId="90c6d761da88a8b3" providerId="LiveId" clId="{5DD12119-A0B7-49B4-9876-A9569F6C94DF}" dt="2024-12-04T15:54:25.747" v="356" actId="1076"/>
          <ac:picMkLst>
            <pc:docMk/>
            <pc:sldMk cId="4199092180" sldId="328"/>
            <ac:picMk id="12" creationId="{00000000-0000-0000-0000-000000000000}"/>
          </ac:picMkLst>
        </pc:picChg>
        <pc:picChg chg="mod">
          <ac:chgData name="皓翔 楊" userId="90c6d761da88a8b3" providerId="LiveId" clId="{5DD12119-A0B7-49B4-9876-A9569F6C94DF}" dt="2024-12-04T15:53:39.852" v="345" actId="1076"/>
          <ac:picMkLst>
            <pc:docMk/>
            <pc:sldMk cId="4199092180" sldId="328"/>
            <ac:picMk id="13" creationId="{00000000-0000-0000-0000-000000000000}"/>
          </ac:picMkLst>
        </pc:picChg>
        <pc:cxnChg chg="add mod">
          <ac:chgData name="皓翔 楊" userId="90c6d761da88a8b3" providerId="LiveId" clId="{5DD12119-A0B7-49B4-9876-A9569F6C94DF}" dt="2024-12-04T15:54:22.452" v="354" actId="208"/>
          <ac:cxnSpMkLst>
            <pc:docMk/>
            <pc:sldMk cId="4199092180" sldId="328"/>
            <ac:cxnSpMk id="11" creationId="{7810CEE9-87AA-C0BE-8A94-83218B6696F8}"/>
          </ac:cxnSpMkLst>
        </pc:cxnChg>
        <pc:cxnChg chg="del">
          <ac:chgData name="皓翔 楊" userId="90c6d761da88a8b3" providerId="LiveId" clId="{5DD12119-A0B7-49B4-9876-A9569F6C94DF}" dt="2024-12-04T15:54:01.753" v="350" actId="478"/>
          <ac:cxnSpMkLst>
            <pc:docMk/>
            <pc:sldMk cId="4199092180" sldId="328"/>
            <ac:cxnSpMk id="17" creationId="{DD106A51-7740-4751-AF7F-BADB003BE437}"/>
          </ac:cxnSpMkLst>
        </pc:cxnChg>
      </pc:sldChg>
      <pc:sldChg chg="delSp modSp mod">
        <pc:chgData name="皓翔 楊" userId="90c6d761da88a8b3" providerId="LiveId" clId="{5DD12119-A0B7-49B4-9876-A9569F6C94DF}" dt="2024-12-04T15:22:23.454" v="10" actId="478"/>
        <pc:sldMkLst>
          <pc:docMk/>
          <pc:sldMk cId="1747162810" sldId="333"/>
        </pc:sldMkLst>
        <pc:spChg chg="del">
          <ac:chgData name="皓翔 楊" userId="90c6d761da88a8b3" providerId="LiveId" clId="{5DD12119-A0B7-49B4-9876-A9569F6C94DF}" dt="2024-12-04T15:22:19.531" v="8" actId="478"/>
          <ac:spMkLst>
            <pc:docMk/>
            <pc:sldMk cId="1747162810" sldId="333"/>
            <ac:spMk id="7" creationId="{00000000-0000-0000-0000-000000000000}"/>
          </ac:spMkLst>
        </pc:spChg>
        <pc:spChg chg="del">
          <ac:chgData name="皓翔 楊" userId="90c6d761da88a8b3" providerId="LiveId" clId="{5DD12119-A0B7-49B4-9876-A9569F6C94DF}" dt="2024-12-04T15:22:23.454" v="10" actId="478"/>
          <ac:spMkLst>
            <pc:docMk/>
            <pc:sldMk cId="1747162810" sldId="333"/>
            <ac:spMk id="10" creationId="{54F19078-56BC-45D0-B1C3-3705397B42F7}"/>
          </ac:spMkLst>
        </pc:spChg>
        <pc:picChg chg="mod">
          <ac:chgData name="皓翔 楊" userId="90c6d761da88a8b3" providerId="LiveId" clId="{5DD12119-A0B7-49B4-9876-A9569F6C94DF}" dt="2024-12-04T15:22:16.905" v="7" actId="14826"/>
          <ac:picMkLst>
            <pc:docMk/>
            <pc:sldMk cId="1747162810" sldId="333"/>
            <ac:picMk id="2" creationId="{00000000-0000-0000-0000-000000000000}"/>
          </ac:picMkLst>
        </pc:picChg>
        <pc:cxnChg chg="del">
          <ac:chgData name="皓翔 楊" userId="90c6d761da88a8b3" providerId="LiveId" clId="{5DD12119-A0B7-49B4-9876-A9569F6C94DF}" dt="2024-12-04T15:22:20.745" v="9" actId="478"/>
          <ac:cxnSpMkLst>
            <pc:docMk/>
            <pc:sldMk cId="1747162810" sldId="333"/>
            <ac:cxnSpMk id="9" creationId="{E7E48D9F-DE08-41E2-A93C-ACC2214DE62C}"/>
          </ac:cxnSpMkLst>
        </pc:cxnChg>
      </pc:sldChg>
      <pc:sldChg chg="addSp delSp modSp mod delAnim">
        <pc:chgData name="皓翔 楊" userId="90c6d761da88a8b3" providerId="LiveId" clId="{5DD12119-A0B7-49B4-9876-A9569F6C94DF}" dt="2024-12-04T15:51:59.691" v="329" actId="207"/>
        <pc:sldMkLst>
          <pc:docMk/>
          <pc:sldMk cId="3896686271" sldId="336"/>
        </pc:sldMkLst>
        <pc:spChg chg="del">
          <ac:chgData name="皓翔 楊" userId="90c6d761da88a8b3" providerId="LiveId" clId="{5DD12119-A0B7-49B4-9876-A9569F6C94DF}" dt="2024-12-04T15:50:32.578" v="314" actId="478"/>
          <ac:spMkLst>
            <pc:docMk/>
            <pc:sldMk cId="3896686271" sldId="336"/>
            <ac:spMk id="3" creationId="{37CF60CE-2455-DD22-D8A1-48E9535A02FB}"/>
          </ac:spMkLst>
        </pc:spChg>
        <pc:spChg chg="add mod">
          <ac:chgData name="皓翔 楊" userId="90c6d761da88a8b3" providerId="LiveId" clId="{5DD12119-A0B7-49B4-9876-A9569F6C94DF}" dt="2024-12-04T15:51:29.507" v="326" actId="1076"/>
          <ac:spMkLst>
            <pc:docMk/>
            <pc:sldMk cId="3896686271" sldId="336"/>
            <ac:spMk id="5" creationId="{6F3ACF30-4DDF-9371-EB49-7BBFE15DA087}"/>
          </ac:spMkLst>
        </pc:spChg>
        <pc:spChg chg="add mod">
          <ac:chgData name="皓翔 楊" userId="90c6d761da88a8b3" providerId="LiveId" clId="{5DD12119-A0B7-49B4-9876-A9569F6C94DF}" dt="2024-12-04T15:51:59.691" v="329" actId="207"/>
          <ac:spMkLst>
            <pc:docMk/>
            <pc:sldMk cId="3896686271" sldId="336"/>
            <ac:spMk id="6" creationId="{F0C7C703-168A-15D1-28BD-C006BA26B045}"/>
          </ac:spMkLst>
        </pc:spChg>
        <pc:spChg chg="mod">
          <ac:chgData name="皓翔 楊" userId="90c6d761da88a8b3" providerId="LiveId" clId="{5DD12119-A0B7-49B4-9876-A9569F6C94DF}" dt="2024-12-04T15:50:44.714" v="317" actId="1076"/>
          <ac:spMkLst>
            <pc:docMk/>
            <pc:sldMk cId="3896686271" sldId="336"/>
            <ac:spMk id="11" creationId="{00000000-0000-0000-0000-000000000000}"/>
          </ac:spMkLst>
        </pc:spChg>
        <pc:picChg chg="mod">
          <ac:chgData name="皓翔 楊" userId="90c6d761da88a8b3" providerId="LiveId" clId="{5DD12119-A0B7-49B4-9876-A9569F6C94DF}" dt="2024-12-04T15:51:27.623" v="325" actId="1076"/>
          <ac:picMkLst>
            <pc:docMk/>
            <pc:sldMk cId="3896686271" sldId="336"/>
            <ac:picMk id="2" creationId="{00000000-0000-0000-0000-000000000000}"/>
          </ac:picMkLst>
        </pc:picChg>
      </pc:sldChg>
      <pc:sldChg chg="del">
        <pc:chgData name="皓翔 楊" userId="90c6d761da88a8b3" providerId="LiveId" clId="{5DD12119-A0B7-49B4-9876-A9569F6C94DF}" dt="2024-12-04T15:52:13.069" v="330" actId="47"/>
        <pc:sldMkLst>
          <pc:docMk/>
          <pc:sldMk cId="2990687889" sldId="337"/>
        </pc:sldMkLst>
      </pc:sldChg>
      <pc:sldChg chg="del">
        <pc:chgData name="皓翔 楊" userId="90c6d761da88a8b3" providerId="LiveId" clId="{5DD12119-A0B7-49B4-9876-A9569F6C94DF}" dt="2024-12-04T15:52:20.219" v="331" actId="47"/>
        <pc:sldMkLst>
          <pc:docMk/>
          <pc:sldMk cId="1842938487" sldId="346"/>
        </pc:sldMkLst>
      </pc:sldChg>
      <pc:sldChg chg="modSp del">
        <pc:chgData name="皓翔 楊" userId="90c6d761da88a8b3" providerId="LiveId" clId="{5DD12119-A0B7-49B4-9876-A9569F6C94DF}" dt="2024-12-04T15:52:43.569" v="333" actId="47"/>
        <pc:sldMkLst>
          <pc:docMk/>
          <pc:sldMk cId="1696937302" sldId="347"/>
        </pc:sldMkLst>
        <pc:picChg chg="mod">
          <ac:chgData name="皓翔 楊" userId="90c6d761da88a8b3" providerId="LiveId" clId="{5DD12119-A0B7-49B4-9876-A9569F6C94DF}" dt="2024-12-04T15:52:35.851" v="332" actId="14826"/>
          <ac:picMkLst>
            <pc:docMk/>
            <pc:sldMk cId="1696937302" sldId="347"/>
            <ac:picMk id="3" creationId="{00000000-0000-0000-0000-000000000000}"/>
          </ac:picMkLst>
        </pc:picChg>
      </pc:sldChg>
      <pc:sldChg chg="del">
        <pc:chgData name="皓翔 楊" userId="90c6d761da88a8b3" providerId="LiveId" clId="{5DD12119-A0B7-49B4-9876-A9569F6C94DF}" dt="2024-12-04T15:22:27.332" v="11" actId="47"/>
        <pc:sldMkLst>
          <pc:docMk/>
          <pc:sldMk cId="3886302581" sldId="351"/>
        </pc:sldMkLst>
      </pc:sldChg>
      <pc:sldChg chg="addSp delSp modSp new mod">
        <pc:chgData name="皓翔 楊" userId="90c6d761da88a8b3" providerId="LiveId" clId="{5DD12119-A0B7-49B4-9876-A9569F6C94DF}" dt="2024-12-04T15:55:28.722" v="372" actId="1076"/>
        <pc:sldMkLst>
          <pc:docMk/>
          <pc:sldMk cId="3632463649" sldId="353"/>
        </pc:sldMkLst>
        <pc:spChg chg="del">
          <ac:chgData name="皓翔 楊" userId="90c6d761da88a8b3" providerId="LiveId" clId="{5DD12119-A0B7-49B4-9876-A9569F6C94DF}" dt="2024-12-04T15:54:38.899" v="358"/>
          <ac:spMkLst>
            <pc:docMk/>
            <pc:sldMk cId="3632463649" sldId="353"/>
            <ac:spMk id="2" creationId="{FAD159B8-CD40-307F-614F-5AE4AD021A7E}"/>
          </ac:spMkLst>
        </pc:spChg>
        <pc:spChg chg="del">
          <ac:chgData name="皓翔 楊" userId="90c6d761da88a8b3" providerId="LiveId" clId="{5DD12119-A0B7-49B4-9876-A9569F6C94DF}" dt="2024-12-04T15:54:48.313" v="359"/>
          <ac:spMkLst>
            <pc:docMk/>
            <pc:sldMk cId="3632463649" sldId="353"/>
            <ac:spMk id="3" creationId="{152BBE79-8E56-34FA-3954-2CF7BBC081EF}"/>
          </ac:spMkLst>
        </pc:spChg>
        <pc:spChg chg="add mod">
          <ac:chgData name="皓翔 楊" userId="90c6d761da88a8b3" providerId="LiveId" clId="{5DD12119-A0B7-49B4-9876-A9569F6C94DF}" dt="2024-12-04T15:54:38.899" v="358"/>
          <ac:spMkLst>
            <pc:docMk/>
            <pc:sldMk cId="3632463649" sldId="353"/>
            <ac:spMk id="5" creationId="{598DAAAE-B16D-4A0A-99F9-67073560D2EA}"/>
          </ac:spMkLst>
        </pc:spChg>
        <pc:spChg chg="add mod">
          <ac:chgData name="皓翔 楊" userId="90c6d761da88a8b3" providerId="LiveId" clId="{5DD12119-A0B7-49B4-9876-A9569F6C94DF}" dt="2024-12-04T15:54:50.995" v="360" actId="1076"/>
          <ac:spMkLst>
            <pc:docMk/>
            <pc:sldMk cId="3632463649" sldId="353"/>
            <ac:spMk id="6" creationId="{B4767995-73A8-A5C4-F1B9-FBF42F657AF6}"/>
          </ac:spMkLst>
        </pc:spChg>
        <pc:picChg chg="add mod">
          <ac:chgData name="皓翔 楊" userId="90c6d761da88a8b3" providerId="LiveId" clId="{5DD12119-A0B7-49B4-9876-A9569F6C94DF}" dt="2024-12-04T15:55:09.631" v="366" actId="1076"/>
          <ac:picMkLst>
            <pc:docMk/>
            <pc:sldMk cId="3632463649" sldId="353"/>
            <ac:picMk id="8" creationId="{C23A9FDB-9363-8ADA-5D8F-344EA13FC76B}"/>
          </ac:picMkLst>
        </pc:picChg>
        <pc:cxnChg chg="add mod">
          <ac:chgData name="皓翔 楊" userId="90c6d761da88a8b3" providerId="LiveId" clId="{5DD12119-A0B7-49B4-9876-A9569F6C94DF}" dt="2024-12-04T15:55:28.722" v="372" actId="1076"/>
          <ac:cxnSpMkLst>
            <pc:docMk/>
            <pc:sldMk cId="3632463649" sldId="353"/>
            <ac:cxnSpMk id="10" creationId="{A60481E6-C5DD-005A-80E3-166828201A7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58714-03E5-405C-8746-E63F08E5D720}" type="datetimeFigureOut">
              <a:rPr lang="zh-TW" altLang="en-US" smtClean="0"/>
              <a:t>2025/11/13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8DEB1-B41D-4875-8742-D37D7D15DCA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6672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4350" y="2139702"/>
            <a:ext cx="5829300" cy="7200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B1E6A-B59F-4EB5-944D-4D82F7F8D66A}" type="datetime1">
              <a:rPr lang="en-US" altLang="zh-TW" smtClean="0"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14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84784" y="205979"/>
            <a:ext cx="5030316" cy="857250"/>
          </a:xfrm>
        </p:spPr>
        <p:txBody>
          <a:bodyPr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84784" y="1200151"/>
            <a:ext cx="5030316" cy="339447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7B4B-6A06-4FCF-8C6E-36C68CE94B6A}" type="datetime1">
              <a:rPr lang="en-US" altLang="zh-TW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8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771550"/>
            <a:ext cx="61722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2900" y="1635647"/>
            <a:ext cx="6172200" cy="295897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F2568-4114-48C4-A272-D6D77D4F107C}" type="datetime1">
              <a:rPr lang="en-US" altLang="zh-TW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0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29FF9-A711-41FD-843C-AF10471287E8}" type="datetime1">
              <a:rPr lang="en-US" altLang="zh-TW" smtClean="0"/>
              <a:pPr/>
              <a:t>11/13/2025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17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fld id="{27129FF9-A711-41FD-843C-AF10471287E8}" type="datetime1">
              <a:rPr lang="en-US" altLang="zh-TW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fld id="{F44BBF4E-D3A2-4DCA-9F57-CC6AF0EC04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93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abase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LAB</a:t>
            </a:r>
            <a:r>
              <a:rPr lang="zh-TW" altLang="en-US" dirty="0"/>
              <a:t> </a:t>
            </a:r>
            <a:r>
              <a:rPr lang="en-US" altLang="zh-TW" dirty="0"/>
              <a:t>6 -  </a:t>
            </a:r>
            <a:r>
              <a:rPr lang="en-US" altLang="zh-TW" dirty="0" err="1"/>
              <a:t>Supabase</a:t>
            </a:r>
            <a:r>
              <a:rPr lang="en-US" altLang="zh-TW" dirty="0"/>
              <a:t> in Web Programming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25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5566FC-82CC-52F8-5F49-7A18BE8A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啟用</a:t>
            </a:r>
            <a:r>
              <a:rPr lang="en-US" altLang="zh-TW" dirty="0"/>
              <a:t>Realtime(</a:t>
            </a:r>
            <a:r>
              <a:rPr lang="zh-TW" altLang="en-US" dirty="0"/>
              <a:t>即時</a:t>
            </a:r>
            <a:r>
              <a:rPr lang="en-US" altLang="zh-TW" dirty="0"/>
              <a:t>)</a:t>
            </a:r>
            <a:r>
              <a:rPr lang="zh-TW" altLang="en-US" dirty="0"/>
              <a:t>功能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C21CC2-285A-9AEF-BDF1-1CFA6BBA1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10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C7B4C62-9291-F0A1-0DFC-450081F2B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936" y="1131590"/>
            <a:ext cx="1444991" cy="355932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595E88C-152E-AFA6-6804-E93723BEDC76}"/>
              </a:ext>
            </a:extLst>
          </p:cNvPr>
          <p:cNvSpPr/>
          <p:nvPr/>
        </p:nvSpPr>
        <p:spPr>
          <a:xfrm>
            <a:off x="2852936" y="1635646"/>
            <a:ext cx="10081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836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39E07-43A9-E987-EE66-2397EC4C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啟用</a:t>
            </a:r>
            <a:r>
              <a:rPr lang="en-US" altLang="zh-TW" dirty="0"/>
              <a:t>Realtime(</a:t>
            </a:r>
            <a:r>
              <a:rPr lang="zh-TW" altLang="en-US" dirty="0"/>
              <a:t>即時</a:t>
            </a:r>
            <a:r>
              <a:rPr lang="en-US" altLang="zh-TW" dirty="0"/>
              <a:t>)</a:t>
            </a:r>
            <a:r>
              <a:rPr lang="zh-TW" altLang="en-US" dirty="0"/>
              <a:t>功能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AD9C1C5-9F36-B161-505C-900DD9609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808" y="1707654"/>
            <a:ext cx="5030787" cy="193946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95F634-164D-63B8-916A-4888083B1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11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85B5C0-F42F-9267-AACC-4FE0F0AD2FAC}"/>
              </a:ext>
            </a:extLst>
          </p:cNvPr>
          <p:cNvSpPr/>
          <p:nvPr/>
        </p:nvSpPr>
        <p:spPr>
          <a:xfrm>
            <a:off x="1772816" y="1851670"/>
            <a:ext cx="18722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ADDE9B-56A2-1BE9-6417-22CB89378C11}"/>
              </a:ext>
            </a:extLst>
          </p:cNvPr>
          <p:cNvSpPr/>
          <p:nvPr/>
        </p:nvSpPr>
        <p:spPr>
          <a:xfrm>
            <a:off x="6264721" y="3219822"/>
            <a:ext cx="50075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77DA443-7C79-D3C5-7485-69D0316574F9}"/>
              </a:ext>
            </a:extLst>
          </p:cNvPr>
          <p:cNvSpPr txBox="1"/>
          <p:nvPr/>
        </p:nvSpPr>
        <p:spPr>
          <a:xfrm>
            <a:off x="1700808" y="1061323"/>
            <a:ext cx="542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alter publication </a:t>
            </a:r>
            <a:r>
              <a:rPr lang="en-US" altLang="zh-TW" b="1" dirty="0" err="1">
                <a:solidFill>
                  <a:srgbClr val="FF0000"/>
                </a:solidFill>
              </a:rPr>
              <a:t>supabase_realtime</a:t>
            </a:r>
            <a:r>
              <a:rPr lang="en-US" altLang="zh-TW" b="1" dirty="0">
                <a:solidFill>
                  <a:srgbClr val="FF0000"/>
                </a:solidFill>
              </a:rPr>
              <a:t> add table messages;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5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28DC53-35F1-5D45-39FD-F417360B3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設定使用者認證 </a:t>
            </a:r>
            <a:r>
              <a:rPr lang="en-US" altLang="zh-TW" dirty="0"/>
              <a:t>(Authentication)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8D5AD43-94F6-BC2B-C755-DF48C0EBB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792" y="1347614"/>
            <a:ext cx="5156521" cy="223224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E192FF-EFFE-FA06-4DF0-DA376B157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12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5DA5D4F-1D38-D99F-D5C6-7A612689B91D}"/>
              </a:ext>
            </a:extLst>
          </p:cNvPr>
          <p:cNvSpPr/>
          <p:nvPr/>
        </p:nvSpPr>
        <p:spPr>
          <a:xfrm>
            <a:off x="1556792" y="2067694"/>
            <a:ext cx="7200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995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9C4F8-7352-FD4F-0966-A104A964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設定使用者認證 </a:t>
            </a:r>
            <a:r>
              <a:rPr lang="en-US" altLang="zh-TW" dirty="0"/>
              <a:t>(Authentication)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A91956-282A-2B4A-C4E8-61852D3EA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F0E380-19C8-7CD2-6A03-C5B85B891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13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F5F50C-CD4F-C156-0007-1695C56C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60" y="1164730"/>
            <a:ext cx="1404182" cy="31544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9D423F1-9936-281F-F09F-C0071B98E53E}"/>
              </a:ext>
            </a:extLst>
          </p:cNvPr>
          <p:cNvSpPr/>
          <p:nvPr/>
        </p:nvSpPr>
        <p:spPr>
          <a:xfrm>
            <a:off x="3096790" y="2571750"/>
            <a:ext cx="980281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4145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E66C40-1F84-46F4-D331-2B73DB66F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設定使用者認證 </a:t>
            </a:r>
            <a:r>
              <a:rPr lang="en-US" altLang="zh-TW" dirty="0"/>
              <a:t>(Authentication)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2E6525-AACE-6022-E74E-FF47B8DBF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F380E4-807B-286D-0091-31CDE6F8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14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D26AB05-42A4-640E-2212-8351C73E9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76" y="1131590"/>
            <a:ext cx="5009878" cy="319475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92EEDBE-A43D-5FFA-DB06-C4F8729E1E2D}"/>
              </a:ext>
            </a:extLst>
          </p:cNvPr>
          <p:cNvSpPr/>
          <p:nvPr/>
        </p:nvSpPr>
        <p:spPr>
          <a:xfrm>
            <a:off x="5706022" y="2139702"/>
            <a:ext cx="7200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2113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97A802-1B3C-805C-B6D8-F2A153E2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設定使用者認證 </a:t>
            </a:r>
            <a:r>
              <a:rPr lang="en-US" altLang="zh-TW" dirty="0"/>
              <a:t>(Authentication)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823E16-5C70-853A-01B9-612931561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19176F-7AE3-0387-FBBE-DA34511C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15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630F32-02C2-DA5C-796F-3B4133209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856" y="1141636"/>
            <a:ext cx="2343044" cy="379588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65940B7-2231-96F9-BE67-4AA136E3A6C5}"/>
              </a:ext>
            </a:extLst>
          </p:cNvPr>
          <p:cNvSpPr/>
          <p:nvPr/>
        </p:nvSpPr>
        <p:spPr>
          <a:xfrm>
            <a:off x="2571856" y="1491630"/>
            <a:ext cx="353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4D9B0E-83F1-9815-3A7B-931509E5BB21}"/>
              </a:ext>
            </a:extLst>
          </p:cNvPr>
          <p:cNvSpPr/>
          <p:nvPr/>
        </p:nvSpPr>
        <p:spPr>
          <a:xfrm>
            <a:off x="2575378" y="1998884"/>
            <a:ext cx="2339522" cy="356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925E97-77FC-3DF2-D9A8-8151E58994CD}"/>
              </a:ext>
            </a:extLst>
          </p:cNvPr>
          <p:cNvSpPr/>
          <p:nvPr/>
        </p:nvSpPr>
        <p:spPr>
          <a:xfrm>
            <a:off x="2571856" y="2715767"/>
            <a:ext cx="2339522" cy="356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5C3E120-581D-F6D4-CF7A-8A0D2CC39EF9}"/>
              </a:ext>
            </a:extLst>
          </p:cNvPr>
          <p:cNvSpPr/>
          <p:nvPr/>
        </p:nvSpPr>
        <p:spPr>
          <a:xfrm>
            <a:off x="2571856" y="3823443"/>
            <a:ext cx="2303580" cy="356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4361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1EE34-8B2B-28C4-7C5A-CC9D4D72B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設定使用者認證 </a:t>
            </a:r>
            <a:r>
              <a:rPr lang="en-US" altLang="zh-TW" dirty="0"/>
              <a:t>(Authentication)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D2CAE0-5CB9-C3A5-36CE-3F18427A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16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090575-D5B9-CDDA-44C1-A441C1552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190" y="1707654"/>
            <a:ext cx="5597810" cy="253530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06839B7-19CC-8EB5-67A5-D8DBB70A41F5}"/>
              </a:ext>
            </a:extLst>
          </p:cNvPr>
          <p:cNvSpPr/>
          <p:nvPr/>
        </p:nvSpPr>
        <p:spPr>
          <a:xfrm>
            <a:off x="1916832" y="3883529"/>
            <a:ext cx="1152128" cy="356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972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F1F5DB-8E92-A970-01AE-51BC0A5A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設定使用者認證 </a:t>
            </a:r>
            <a:r>
              <a:rPr lang="en-US" altLang="zh-TW" dirty="0"/>
              <a:t>(Authentication)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9B00CF-0027-B8BA-A5D4-5064A781B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17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87CCE8-2BC1-ACEF-8460-5140EA29D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54" y="1707654"/>
            <a:ext cx="5559908" cy="206669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89FA320-685C-E313-9D5E-B9D24D9E5BE5}"/>
              </a:ext>
            </a:extLst>
          </p:cNvPr>
          <p:cNvSpPr/>
          <p:nvPr/>
        </p:nvSpPr>
        <p:spPr>
          <a:xfrm>
            <a:off x="1268760" y="2427734"/>
            <a:ext cx="936104" cy="144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598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43E495-3F18-415C-3659-09F7A5F4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設定使用者認證 </a:t>
            </a:r>
            <a:r>
              <a:rPr lang="en-US" altLang="zh-TW" dirty="0"/>
              <a:t>(Authentication)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0DEE32-C505-0559-354C-A0F62C23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18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3401F1-ABCA-85D5-4BD8-DAB624AFE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68" y="1688267"/>
            <a:ext cx="5517232" cy="233421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68749F-8145-2ECC-B8E5-0645E1E30026}"/>
              </a:ext>
            </a:extLst>
          </p:cNvPr>
          <p:cNvSpPr/>
          <p:nvPr/>
        </p:nvSpPr>
        <p:spPr>
          <a:xfrm>
            <a:off x="4437112" y="3723878"/>
            <a:ext cx="360040" cy="216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7771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E6EF78-D6F1-ECB1-0F1E-16E71DA51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設定使用者認證 </a:t>
            </a:r>
            <a:r>
              <a:rPr lang="en-US" altLang="zh-TW" dirty="0"/>
              <a:t>(Authentication)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811FC1-8532-3329-CF30-C2C7C0A4D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B6DA77-4F89-0E1A-2FC7-C827E86F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19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563078-4987-4731-F965-62BFDC888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715" y="1219325"/>
            <a:ext cx="3556931" cy="346161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46C9B39-0F3F-40A2-6437-A8602F3C60F4}"/>
              </a:ext>
            </a:extLst>
          </p:cNvPr>
          <p:cNvSpPr/>
          <p:nvPr/>
        </p:nvSpPr>
        <p:spPr>
          <a:xfrm>
            <a:off x="2204864" y="1923678"/>
            <a:ext cx="25922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704E1B-96C8-94F7-4289-F9248FB8AA7A}"/>
              </a:ext>
            </a:extLst>
          </p:cNvPr>
          <p:cNvSpPr/>
          <p:nvPr/>
        </p:nvSpPr>
        <p:spPr>
          <a:xfrm>
            <a:off x="2199134" y="2371203"/>
            <a:ext cx="271576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87FAD4E-BC96-4BAC-2F81-B7CCABE11669}"/>
              </a:ext>
            </a:extLst>
          </p:cNvPr>
          <p:cNvSpPr/>
          <p:nvPr/>
        </p:nvSpPr>
        <p:spPr>
          <a:xfrm>
            <a:off x="2132856" y="2818728"/>
            <a:ext cx="504056" cy="257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6201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Supabase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340768" y="1200151"/>
            <a:ext cx="5472608" cy="1224136"/>
          </a:xfrm>
        </p:spPr>
        <p:txBody>
          <a:bodyPr/>
          <a:lstStyle/>
          <a:p>
            <a:r>
              <a:rPr lang="en-US" altLang="zh-TW" dirty="0"/>
              <a:t>Web</a:t>
            </a:r>
            <a:r>
              <a:rPr lang="zh-TW" altLang="en-US" dirty="0"/>
              <a:t>設計和</a:t>
            </a:r>
            <a:r>
              <a:rPr lang="en-US" altLang="zh-TW" dirty="0"/>
              <a:t>Edge Function</a:t>
            </a:r>
            <a:r>
              <a:rPr lang="zh-TW" altLang="en-US" dirty="0"/>
              <a:t>控制是使用</a:t>
            </a:r>
            <a:r>
              <a:rPr lang="en-US" altLang="zh-TW" dirty="0"/>
              <a:t>Deno (TypeScript/JavaScript)</a:t>
            </a:r>
            <a:r>
              <a:rPr lang="zh-TW" altLang="en-US" dirty="0"/>
              <a:t>方式來更新或取得 </a:t>
            </a:r>
            <a:r>
              <a:rPr lang="en-US" altLang="zh-TW" dirty="0"/>
              <a:t>PostgreSQL</a:t>
            </a:r>
            <a:r>
              <a:rPr lang="zh-TW" altLang="en-US" dirty="0"/>
              <a:t>資料庫中的資料，以及在本機端透過 </a:t>
            </a:r>
            <a:r>
              <a:rPr lang="en-US" altLang="zh-TW" dirty="0" err="1"/>
              <a:t>Supabase</a:t>
            </a:r>
            <a:r>
              <a:rPr lang="en-US" altLang="zh-TW" dirty="0"/>
              <a:t> CLI</a:t>
            </a:r>
            <a:r>
              <a:rPr lang="zh-TW" altLang="en-US" dirty="0"/>
              <a:t>開發並部署雲端函式功能。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A6D90F-953B-0386-E2C4-C5DF2BE3B5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56792" y="2608622"/>
            <a:ext cx="1872208" cy="20796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3085BDF-EA4C-7753-31B4-D39C25C82EF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6792" y="2671999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index.js</a:t>
            </a:r>
            <a:endParaRPr lang="zh-TW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F17CF48-012F-08D2-DE5E-2EA28CBB91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700808" y="3457436"/>
            <a:ext cx="1866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edgeFuncOne</a:t>
            </a:r>
          </a:p>
          <a:p>
            <a:r>
              <a:rPr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edgeFuncTwo</a:t>
            </a:r>
          </a:p>
          <a:p>
            <a:r>
              <a:rPr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edgeFuncThree</a:t>
            </a:r>
          </a:p>
          <a:p>
            <a:endParaRPr lang="zh-TW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4787283D-D115-FF81-A113-7A27CC67E916}"/>
              </a:ext>
            </a:extLst>
          </p:cNvPr>
          <p:cNvSpPr/>
          <p:nvPr/>
        </p:nvSpPr>
        <p:spPr>
          <a:xfrm>
            <a:off x="3429000" y="3579862"/>
            <a:ext cx="1368152" cy="36348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22D51C4-6E93-65C7-16F3-9656035ECFBD}"/>
              </a:ext>
            </a:extLst>
          </p:cNvPr>
          <p:cNvSpPr/>
          <p:nvPr/>
        </p:nvSpPr>
        <p:spPr>
          <a:xfrm>
            <a:off x="4797152" y="2608622"/>
            <a:ext cx="1728192" cy="20491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6B1518F-04AC-0558-04A6-9B2ABD917F13}"/>
              </a:ext>
            </a:extLst>
          </p:cNvPr>
          <p:cNvSpPr txBox="1"/>
          <p:nvPr/>
        </p:nvSpPr>
        <p:spPr>
          <a:xfrm>
            <a:off x="4797152" y="2671999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Supabase</a:t>
            </a:r>
            <a:endParaRPr lang="zh-TW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C195283-5ED3-1F7F-DFB6-1E0C3831FC54}"/>
              </a:ext>
            </a:extLst>
          </p:cNvPr>
          <p:cNvSpPr txBox="1"/>
          <p:nvPr/>
        </p:nvSpPr>
        <p:spPr>
          <a:xfrm>
            <a:off x="4797152" y="3457436"/>
            <a:ext cx="1717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</a:t>
            </a:r>
            <a:endParaRPr lang="zh-TW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120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C476A1-C517-E7FC-A1EE-1E6EC06CD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設定使用者認證 </a:t>
            </a:r>
            <a:r>
              <a:rPr lang="en-US" altLang="zh-TW" dirty="0"/>
              <a:t>(Authentication)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04B82B-B28C-8BBC-5E4D-D78F47A2F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20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CCECCC-C94A-08B4-C525-B0E9CCFB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781" y="1080245"/>
            <a:ext cx="3629763" cy="364917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83EFCFE-DC3E-5693-9A71-5750D14F5D3E}"/>
              </a:ext>
            </a:extLst>
          </p:cNvPr>
          <p:cNvSpPr/>
          <p:nvPr/>
        </p:nvSpPr>
        <p:spPr>
          <a:xfrm>
            <a:off x="2132856" y="3774073"/>
            <a:ext cx="504056" cy="257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2F71E29-FADD-0EE0-DA65-8C830E4911DC}"/>
              </a:ext>
            </a:extLst>
          </p:cNvPr>
          <p:cNvSpPr/>
          <p:nvPr/>
        </p:nvSpPr>
        <p:spPr>
          <a:xfrm>
            <a:off x="2132856" y="2577428"/>
            <a:ext cx="504056" cy="257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2413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58FB75-DC61-3152-9780-59087A4C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設定使用者認證 </a:t>
            </a:r>
            <a:r>
              <a:rPr lang="en-US" altLang="zh-TW" dirty="0"/>
              <a:t>(Authentication)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C834ED-8FDC-6ABA-C2C2-12A519D9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21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D1C847-0AC2-5794-0BFE-C38860859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808" y="1214522"/>
            <a:ext cx="4159432" cy="355274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9B30A44-5ED3-20C9-FF38-9BD43854E9DB}"/>
              </a:ext>
            </a:extLst>
          </p:cNvPr>
          <p:cNvSpPr/>
          <p:nvPr/>
        </p:nvSpPr>
        <p:spPr>
          <a:xfrm>
            <a:off x="2132856" y="2862353"/>
            <a:ext cx="1800200" cy="257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57E1A6A-2B49-B385-3D2C-5A89FDABF784}"/>
              </a:ext>
            </a:extLst>
          </p:cNvPr>
          <p:cNvSpPr/>
          <p:nvPr/>
        </p:nvSpPr>
        <p:spPr>
          <a:xfrm>
            <a:off x="2060848" y="3363838"/>
            <a:ext cx="5760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1818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12DC36-8491-66A1-6E5E-F807204E7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設定使用者認證 </a:t>
            </a:r>
            <a:r>
              <a:rPr lang="en-US" altLang="zh-TW" dirty="0"/>
              <a:t>(Authentication)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B0EC232-0580-40C2-43CE-3FAAFCCD9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784" y="1811974"/>
            <a:ext cx="5185047" cy="220654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928909-8621-7542-4365-54C367BB0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22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A73C4B-BE3D-EB0E-FBA5-70887CFF4BCF}"/>
              </a:ext>
            </a:extLst>
          </p:cNvPr>
          <p:cNvSpPr/>
          <p:nvPr/>
        </p:nvSpPr>
        <p:spPr>
          <a:xfrm>
            <a:off x="1700808" y="3219822"/>
            <a:ext cx="360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A9E0AB7-85A2-333F-753B-F60130BF6BA3}"/>
              </a:ext>
            </a:extLst>
          </p:cNvPr>
          <p:cNvSpPr/>
          <p:nvPr/>
        </p:nvSpPr>
        <p:spPr>
          <a:xfrm>
            <a:off x="1412776" y="3598882"/>
            <a:ext cx="36004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9818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91178-6777-2025-252F-0D079EFF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設定使用者認證 </a:t>
            </a:r>
            <a:r>
              <a:rPr lang="en-US" altLang="zh-TW" dirty="0"/>
              <a:t>(Authentication)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71035D-EB4E-48D7-2590-9BC8DB92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23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F78D44-08A9-92D4-BE5F-BFDAF8C43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064" y="1851670"/>
            <a:ext cx="5572936" cy="187177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EA5194B-485F-1DE0-9510-1A709CDB3210}"/>
              </a:ext>
            </a:extLst>
          </p:cNvPr>
          <p:cNvSpPr/>
          <p:nvPr/>
        </p:nvSpPr>
        <p:spPr>
          <a:xfrm>
            <a:off x="6093296" y="2499742"/>
            <a:ext cx="7200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4237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66182C-89B0-7037-29B5-320AA2727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設定使用者認證 </a:t>
            </a:r>
            <a:r>
              <a:rPr lang="en-US" altLang="zh-TW" dirty="0"/>
              <a:t>(Authentication)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53D7C8-00D2-D3F8-833A-6B8D7FFA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DF8491-B895-B722-E462-6EC418E05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24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CEEAFF-8B8A-0671-8B4F-C2C4C6470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988" y="1243851"/>
            <a:ext cx="5254601" cy="352341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00C0C79-EE9F-FC88-9909-E460CB7ED24B}"/>
              </a:ext>
            </a:extLst>
          </p:cNvPr>
          <p:cNvSpPr/>
          <p:nvPr/>
        </p:nvSpPr>
        <p:spPr>
          <a:xfrm>
            <a:off x="1772816" y="2571750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4325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57F71-65EC-0BD0-BF8E-80FBC0BA2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設定使用者認證 </a:t>
            </a:r>
            <a:r>
              <a:rPr lang="en-US" altLang="zh-TW" dirty="0"/>
              <a:t>(Authentication)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7A4835-1BD2-C3B2-DD5E-140ECE1DE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25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C34F03-76C6-94A5-8CC3-B519C0BA8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812" y="1221289"/>
            <a:ext cx="4526260" cy="354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0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E7F7F-9340-E80A-8BD8-C29403B0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設定使用者認證 </a:t>
            </a:r>
            <a:r>
              <a:rPr lang="en-US" altLang="zh-TW" dirty="0"/>
              <a:t>(Authentication)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C1A343-3036-E5A3-30EF-279EC6CB9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26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23F852-E51B-D4D7-8F66-4607BDF29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784" y="2354995"/>
            <a:ext cx="5373216" cy="59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68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CC521D-9EE6-4A11-8FE1-0D290234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設定使用者認證 </a:t>
            </a:r>
            <a:r>
              <a:rPr lang="en-US" altLang="zh-TW" dirty="0"/>
              <a:t>(Authentication)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7573DB-0EB0-073C-E75F-CAEF7B4C9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27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23C5B5-5976-284C-D37B-2CD0D24739BB}"/>
              </a:ext>
            </a:extLst>
          </p:cNvPr>
          <p:cNvSpPr/>
          <p:nvPr/>
        </p:nvSpPr>
        <p:spPr>
          <a:xfrm>
            <a:off x="1484784" y="2211710"/>
            <a:ext cx="792088" cy="275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A1733A-0C9C-EAB4-1174-87E4534EA7BC}"/>
              </a:ext>
            </a:extLst>
          </p:cNvPr>
          <p:cNvSpPr/>
          <p:nvPr/>
        </p:nvSpPr>
        <p:spPr>
          <a:xfrm>
            <a:off x="1498972" y="3363838"/>
            <a:ext cx="2146052" cy="275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A08C601-4596-E635-15FE-1813B4038A15}"/>
              </a:ext>
            </a:extLst>
          </p:cNvPr>
          <p:cNvSpPr/>
          <p:nvPr/>
        </p:nvSpPr>
        <p:spPr>
          <a:xfrm>
            <a:off x="1412776" y="4083919"/>
            <a:ext cx="792088" cy="275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C90FC7-AC09-FBAE-347A-A5A2D7602615}"/>
              </a:ext>
            </a:extLst>
          </p:cNvPr>
          <p:cNvSpPr/>
          <p:nvPr/>
        </p:nvSpPr>
        <p:spPr>
          <a:xfrm>
            <a:off x="5085184" y="2643758"/>
            <a:ext cx="576064" cy="144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44DAA5F-97F9-63FE-396F-20DA14762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66" y="1419622"/>
            <a:ext cx="5510633" cy="304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94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D69C13-1117-C1DE-9C7B-480784BC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設定使用者認證 </a:t>
            </a:r>
            <a:r>
              <a:rPr lang="en-US" altLang="zh-TW" dirty="0"/>
              <a:t>(Authentication)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B3D91C-C056-D8E2-88A4-286C96021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28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062C8DF-4F01-F0B7-7195-8795C6DD3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880" y="1131590"/>
            <a:ext cx="2884754" cy="40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59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A32AB7-F37B-D5EC-6676-CCA64BB91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取得</a:t>
            </a:r>
            <a:r>
              <a:rPr lang="en-US" altLang="zh-TW" dirty="0"/>
              <a:t>API</a:t>
            </a:r>
            <a:r>
              <a:rPr lang="zh-TW" altLang="en-US" dirty="0"/>
              <a:t>金鑰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CF4061-48B7-685B-675E-67A1E7D40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951849-0F20-3742-5E69-27BFDE8DA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29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5DDCD56-5875-96E9-2F57-3E9EDBE5E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53" y="1131590"/>
            <a:ext cx="5122826" cy="401191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318D064-622A-0007-F22D-E421367E4978}"/>
              </a:ext>
            </a:extLst>
          </p:cNvPr>
          <p:cNvSpPr/>
          <p:nvPr/>
        </p:nvSpPr>
        <p:spPr>
          <a:xfrm>
            <a:off x="1602718" y="4464857"/>
            <a:ext cx="962186" cy="411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4405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9632349-8625-9CF2-9194-FCFD8A5B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24" y="1764021"/>
            <a:ext cx="5432913" cy="240346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開始使用</a:t>
            </a:r>
            <a:r>
              <a:rPr lang="en-US" altLang="zh-TW" dirty="0" err="1"/>
              <a:t>Supabase</a:t>
            </a:r>
            <a:endParaRPr lang="zh-TW" altLang="en-US" dirty="0"/>
          </a:p>
        </p:txBody>
      </p:sp>
      <p:sp>
        <p:nvSpPr>
          <p:cNvPr id="12" name="內容版面配置區 11"/>
          <p:cNvSpPr>
            <a:spLocks noGrp="1"/>
          </p:cNvSpPr>
          <p:nvPr>
            <p:ph idx="1"/>
          </p:nvPr>
        </p:nvSpPr>
        <p:spPr>
          <a:xfrm>
            <a:off x="1462615" y="906771"/>
            <a:ext cx="5030316" cy="3394472"/>
          </a:xfrm>
        </p:spPr>
        <p:txBody>
          <a:bodyPr/>
          <a:lstStyle/>
          <a:p>
            <a:r>
              <a:rPr lang="en-US" altLang="zh-TW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https://supabase.com/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3595728-732E-7713-DC8B-3C62234260B2}"/>
              </a:ext>
            </a:extLst>
          </p:cNvPr>
          <p:cNvSpPr/>
          <p:nvPr/>
        </p:nvSpPr>
        <p:spPr>
          <a:xfrm>
            <a:off x="3573016" y="3363838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24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7924CB-4A32-80AB-0F38-659B6B424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取得</a:t>
            </a:r>
            <a:r>
              <a:rPr lang="en-US" altLang="zh-TW" dirty="0"/>
              <a:t>API</a:t>
            </a:r>
            <a:r>
              <a:rPr lang="zh-TW" altLang="en-US" dirty="0"/>
              <a:t>金鑰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260E93-D636-627F-BDF0-F4E60C342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30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D2A8F3-50C8-57EE-43D1-D1E170395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68" y="1606425"/>
            <a:ext cx="5576716" cy="261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43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5234E2-4064-D41F-72E5-C94A96509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取得</a:t>
            </a:r>
            <a:r>
              <a:rPr lang="en-US" altLang="zh-TW" dirty="0"/>
              <a:t>URL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2EB76F-939B-810F-C5F3-433977893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EFB890-AB7F-3A9F-4154-E58B03263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31</a:t>
            </a:fld>
            <a:endParaRPr 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F5EBE29-D24A-DE3F-6E48-0AC038D02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241" y="1419622"/>
            <a:ext cx="5473033" cy="269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E43734-7E34-9316-04E0-31F4E7EE9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開始建立網頁聊天室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73C9DF-EF5C-4B45-C066-3852DA445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7D3279-BF90-08E5-AE82-3A60E6FE0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32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982931E-2D8C-5429-6D35-19343B2D4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003" y="1068567"/>
            <a:ext cx="3566213" cy="383301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384D2BB-092D-94DC-B384-047C2B27D8B9}"/>
              </a:ext>
            </a:extLst>
          </p:cNvPr>
          <p:cNvSpPr/>
          <p:nvPr/>
        </p:nvSpPr>
        <p:spPr>
          <a:xfrm>
            <a:off x="4725144" y="2283718"/>
            <a:ext cx="58007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6754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8B4676-8250-D64E-4672-9C91E8DDA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建立網頁聊天室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311EFAE-AE2E-302F-EADB-7D2AEEB2E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784" y="1794978"/>
            <a:ext cx="5318348" cy="256165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1C6BB5-74B3-A972-64E4-0A3CB927A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33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4864B4F-2811-2913-D82E-165BB7B82A01}"/>
              </a:ext>
            </a:extLst>
          </p:cNvPr>
          <p:cNvSpPr/>
          <p:nvPr/>
        </p:nvSpPr>
        <p:spPr>
          <a:xfrm>
            <a:off x="1480840" y="1923678"/>
            <a:ext cx="101205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7F6B543-0301-C9A7-CE6C-70EC94754B16}"/>
              </a:ext>
            </a:extLst>
          </p:cNvPr>
          <p:cNvSpPr/>
          <p:nvPr/>
        </p:nvSpPr>
        <p:spPr>
          <a:xfrm>
            <a:off x="2924944" y="3651870"/>
            <a:ext cx="868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40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796C32-3BBF-7556-F64A-89899D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建立網頁聊天室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E64E43-EF81-01AF-DE72-8BE49CC24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34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7DDCE8A-A70E-F441-760F-C53A611EA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28" y="1327275"/>
            <a:ext cx="2009586" cy="379588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E0CB276-72C1-B9D8-F737-3D821C95CD29}"/>
              </a:ext>
            </a:extLst>
          </p:cNvPr>
          <p:cNvSpPr/>
          <p:nvPr/>
        </p:nvSpPr>
        <p:spPr>
          <a:xfrm>
            <a:off x="3068960" y="3867894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4205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64DBB9-4E56-9EF6-62A5-E1F941FF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設定最終</a:t>
            </a:r>
            <a:r>
              <a:rPr lang="en-US" altLang="zh-TW" dirty="0"/>
              <a:t>URL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82A6CC-96C4-08EF-2BA8-4AED9090E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35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6849908-9E60-BE5C-DB9C-A9C05765D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931" y="1200151"/>
            <a:ext cx="5430021" cy="21905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893C854-57CC-6BA8-52E8-423187B63F8C}"/>
              </a:ext>
            </a:extLst>
          </p:cNvPr>
          <p:cNvSpPr/>
          <p:nvPr/>
        </p:nvSpPr>
        <p:spPr>
          <a:xfrm>
            <a:off x="5877272" y="2007756"/>
            <a:ext cx="792088" cy="275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C3F7156-895B-F1C2-4A20-1035C55C2F91}"/>
              </a:ext>
            </a:extLst>
          </p:cNvPr>
          <p:cNvSpPr/>
          <p:nvPr/>
        </p:nvSpPr>
        <p:spPr>
          <a:xfrm>
            <a:off x="6110474" y="2355726"/>
            <a:ext cx="58007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7A960EA-6600-F2EC-070D-81881668AF04}"/>
              </a:ext>
            </a:extLst>
          </p:cNvPr>
          <p:cNvSpPr/>
          <p:nvPr/>
        </p:nvSpPr>
        <p:spPr>
          <a:xfrm>
            <a:off x="6090902" y="3044013"/>
            <a:ext cx="58007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2900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4F2CEF-BA90-2704-3B82-7BB9FE5C7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建立網頁聊天室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5100C5C-EB59-7034-7F3D-03C772662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313" y="1390315"/>
            <a:ext cx="5030787" cy="301374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2C6C253-7717-ABB2-0DCE-8624BEA8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58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E3E012-2882-E76D-6B4A-CE8CD37F2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建立網頁聊天室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CCFB8B-628F-27CF-10EE-E5FEA61D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37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71341C7-E5E1-C2A2-6F9B-99D15A10E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68" y="1365268"/>
            <a:ext cx="5517232" cy="318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96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93ECF-3DB5-DDF2-F868-2BB4C625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建立網頁聊天室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25BCBD0-5209-73A2-4B95-965D12919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3314" y="1200150"/>
            <a:ext cx="4232784" cy="339407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9FC83F-DBAE-29C3-B4DF-5B2DE8C88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87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079CC4-CA83-3AE7-3CD4-BBD5F9061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建立網頁聊天室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9D574C-87AD-D7E3-9E40-0C86B5C30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39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EF25EE9-24BF-C925-11CB-80EAD4A30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784" y="1929372"/>
            <a:ext cx="5373216" cy="17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8017BF-F030-796D-E514-1A8927F73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註冊帳號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21D3CC-B16B-B041-FC09-5B6318DD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4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8EE4F91-3E20-6BDA-79C8-B023B69C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872" y="1067965"/>
            <a:ext cx="2930940" cy="39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20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A0CEB3-AAB4-A81D-255F-DB2532160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建立網頁聊天室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B8A2488-846D-2656-B29D-EB540E2BF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4026" y="1200150"/>
            <a:ext cx="2311360" cy="339407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3608F4-0E36-2694-14EE-55E562FAF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40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C8D5C9-CA6E-F100-F387-2A18433C0505}"/>
              </a:ext>
            </a:extLst>
          </p:cNvPr>
          <p:cNvSpPr/>
          <p:nvPr/>
        </p:nvSpPr>
        <p:spPr>
          <a:xfrm>
            <a:off x="3283178" y="1240087"/>
            <a:ext cx="18722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313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EAFE-C679-F71F-C999-1D026992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146DEC6-41AB-EDDC-6EB4-691B0D92F6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8126" y="2392292"/>
            <a:ext cx="1143160" cy="1009791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33A27B-6279-DFC2-19E7-4E96BFE7B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41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448DA8-E6D8-C8BC-CF1C-B4216DF3AD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794" y="1563638"/>
            <a:ext cx="5527206" cy="22762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873CBD6-9122-50CB-29BE-DD7D02BF20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61552" y="2139702"/>
            <a:ext cx="44202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FA718E4-6D10-E2C9-DD23-BDE7D2D1EC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552" y="2283718"/>
            <a:ext cx="1143160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10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B6CEC1-3F01-D346-6D53-1CC6A2354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57704C-E37E-E076-F68E-B819435C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42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9FCCCF6-A99A-0A27-5718-5284C269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596" y="1779662"/>
            <a:ext cx="5384403" cy="218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6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315183-17EF-273D-DEFD-EEEBA56E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建立網頁聊天室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C72D6B-4442-1617-FDBF-52CE140B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43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55314ED-1A81-7736-88E2-2E95B4360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358" y="1779661"/>
            <a:ext cx="5419642" cy="21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64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C528FA-0E12-49A1-89A1-DB3BF4042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建立網頁聊天室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0CB3426-2FFF-19F0-ED44-D9BD74EC3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768" y="1455626"/>
            <a:ext cx="5402606" cy="223224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0656A7-A9EF-085A-F326-87CCEAD7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77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1313334" y="1563638"/>
            <a:ext cx="5373216" cy="2088232"/>
          </a:xfrm>
        </p:spPr>
        <p:txBody>
          <a:bodyPr anchor="ctr"/>
          <a:lstStyle/>
          <a:p>
            <a:r>
              <a:rPr lang="en-US" altLang="zh-TW" dirty="0"/>
              <a:t>1.</a:t>
            </a:r>
            <a:r>
              <a:rPr lang="zh-TW" altLang="en-US" dirty="0"/>
              <a:t>完成</a:t>
            </a:r>
            <a:r>
              <a:rPr lang="en-US" altLang="zh-TW" b="1" dirty="0"/>
              <a:t>main.js</a:t>
            </a:r>
            <a:r>
              <a:rPr lang="zh-TW" altLang="en-US" dirty="0"/>
              <a:t>中</a:t>
            </a:r>
            <a:r>
              <a:rPr lang="en-US" altLang="zh-TW" dirty="0"/>
              <a:t>/* Fill in */</a:t>
            </a:r>
            <a:r>
              <a:rPr lang="zh-TW" altLang="en-US" dirty="0"/>
              <a:t>的程式碼片段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讓使用者名稱旁邊加上訊息的發送時間。</a:t>
            </a:r>
            <a:endParaRPr lang="en-US" altLang="zh-TW" dirty="0"/>
          </a:p>
          <a:p>
            <a:r>
              <a:rPr lang="zh-TW" altLang="en-US" dirty="0"/>
              <a:t>舉例</a:t>
            </a:r>
            <a:r>
              <a:rPr lang="en-US" altLang="zh-TW" dirty="0">
                <a:sym typeface="Wingdings" panose="05000000000000000000" pitchFamily="2" charset="2"/>
              </a:rPr>
              <a:t>(Jacky: Hello-&gt;</a:t>
            </a:r>
            <a:r>
              <a:rPr lang="en-US" altLang="zh-TW" b="1" dirty="0">
                <a:sym typeface="Wingdings" panose="05000000000000000000" pitchFamily="2" charset="2"/>
              </a:rPr>
              <a:t>Jacky(</a:t>
            </a:r>
            <a:r>
              <a:rPr lang="zh-TW" altLang="en-US" b="1" dirty="0">
                <a:sym typeface="Wingdings" panose="05000000000000000000" pitchFamily="2" charset="2"/>
              </a:rPr>
              <a:t>下午 </a:t>
            </a:r>
            <a:r>
              <a:rPr lang="en-US" altLang="zh-TW" b="1" dirty="0">
                <a:sym typeface="Wingdings" panose="05000000000000000000" pitchFamily="2" charset="2"/>
              </a:rPr>
              <a:t>02:30): Hello </a:t>
            </a:r>
            <a:r>
              <a:rPr lang="en-US" altLang="zh-TW" dirty="0">
                <a:sym typeface="Wingdings" panose="05000000000000000000" pitchFamily="2" charset="2"/>
              </a:rPr>
              <a:t>)</a:t>
            </a:r>
          </a:p>
          <a:p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1196752" y="869487"/>
            <a:ext cx="5030316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393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*練習繳交檔案</a:t>
            </a:r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zh-TW" altLang="en-US" sz="1350" dirty="0"/>
              <a:t>放在「</a:t>
            </a:r>
            <a:r>
              <a:rPr lang="zh-TW" altLang="en-US" sz="1350" b="1" dirty="0"/>
              <a:t>資料夾</a:t>
            </a:r>
            <a:r>
              <a:rPr lang="zh-TW" altLang="en-US" sz="1350" dirty="0"/>
              <a:t>」內並打包成「</a:t>
            </a:r>
            <a:r>
              <a:rPr lang="zh-TW" altLang="en-US" sz="1350" b="1" dirty="0"/>
              <a:t>壓縮檔</a:t>
            </a:r>
            <a:r>
              <a:rPr lang="zh-TW" altLang="en-US" sz="1350" dirty="0"/>
              <a:t>」</a:t>
            </a:r>
            <a:br>
              <a:rPr lang="en-US" altLang="zh-TW" sz="1350" dirty="0"/>
            </a:br>
            <a:r>
              <a:rPr lang="zh-TW" altLang="en-US" sz="1350" dirty="0"/>
              <a:t>（檔名－學號：</a:t>
            </a:r>
            <a:r>
              <a:rPr lang="en-US" altLang="zh-TW" sz="1350" dirty="0"/>
              <a:t>D0765432 </a:t>
            </a:r>
            <a:r>
              <a:rPr lang="zh-TW" altLang="en-US" sz="1350" dirty="0"/>
              <a:t>）</a:t>
            </a:r>
          </a:p>
          <a:p>
            <a:pPr marL="285750" indent="-285750">
              <a:spcBef>
                <a:spcPts val="0"/>
              </a:spcBef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zh-TW" altLang="en-US" sz="1350" dirty="0"/>
              <a:t>資料夾內需包含：</a:t>
            </a:r>
            <a:endParaRPr lang="en-US" altLang="zh-TW" sz="1350" dirty="0"/>
          </a:p>
          <a:p>
            <a:pPr marL="510778" lvl="1" indent="-285750">
              <a:spcBef>
                <a:spcPts val="0"/>
              </a:spcBef>
              <a:spcAft>
                <a:spcPts val="675"/>
              </a:spcAft>
            </a:pPr>
            <a:r>
              <a:rPr lang="zh-TW" altLang="en-US" sz="1350" dirty="0"/>
              <a:t>兩題的程式碼（</a:t>
            </a:r>
            <a:r>
              <a:rPr lang="en-US" altLang="zh-TW" sz="1400" b="1" dirty="0"/>
              <a:t>index.html</a:t>
            </a:r>
            <a:r>
              <a:rPr lang="zh-TW" altLang="en-US" sz="1400" b="1" dirty="0"/>
              <a:t>　</a:t>
            </a:r>
            <a:r>
              <a:rPr lang="en-US" altLang="zh-TW" sz="1400" b="1" dirty="0"/>
              <a:t>main.js</a:t>
            </a:r>
            <a:r>
              <a:rPr lang="zh-TW" altLang="en-US" sz="1350" dirty="0"/>
              <a:t>）</a:t>
            </a:r>
            <a:endParaRPr lang="en-US" altLang="zh-TW" sz="1350" dirty="0"/>
          </a:p>
          <a:p>
            <a:pPr marL="510778" lvl="1" indent="-285750">
              <a:spcBef>
                <a:spcPts val="0"/>
              </a:spcBef>
              <a:spcAft>
                <a:spcPts val="675"/>
              </a:spcAft>
            </a:pPr>
            <a:r>
              <a:rPr lang="zh-TW" altLang="en-US" sz="1350" dirty="0"/>
              <a:t>並且附上執行結果的</a:t>
            </a:r>
            <a:r>
              <a:rPr lang="zh-TW" altLang="en-US" sz="1350" b="1" dirty="0">
                <a:solidFill>
                  <a:srgbClr val="FF0000"/>
                </a:solidFill>
              </a:rPr>
              <a:t>截圖檔</a:t>
            </a:r>
            <a:endParaRPr lang="en-US" altLang="zh-TW" sz="1350" b="1" dirty="0">
              <a:solidFill>
                <a:srgbClr val="FF0000"/>
              </a:solidFill>
            </a:endParaRPr>
          </a:p>
          <a:p>
            <a:pPr marL="510778" lvl="1" indent="-285750">
              <a:spcBef>
                <a:spcPts val="0"/>
              </a:spcBef>
              <a:spcAft>
                <a:spcPts val="675"/>
              </a:spcAft>
            </a:pPr>
            <a:r>
              <a:rPr lang="zh-TW" altLang="en-US" sz="1400" dirty="0"/>
              <a:t>（使用者登入畫面、聊天室訊息結果畫面）</a:t>
            </a:r>
            <a:endParaRPr lang="en-US" altLang="zh-TW" sz="135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zh-TW" altLang="en-US" sz="1350" dirty="0">
                <a:solidFill>
                  <a:srgbClr val="FF0000"/>
                </a:solidFill>
              </a:rPr>
              <a:t>練習繳交截止時間：</a:t>
            </a:r>
            <a:r>
              <a:rPr lang="en-US" altLang="zh-TW" sz="1350">
                <a:solidFill>
                  <a:srgbClr val="FF0000"/>
                </a:solidFill>
              </a:rPr>
              <a:t>2025/11/19 </a:t>
            </a:r>
            <a:r>
              <a:rPr lang="en-US" altLang="zh-TW" sz="1350" dirty="0">
                <a:solidFill>
                  <a:srgbClr val="FF0000"/>
                </a:solidFill>
              </a:rPr>
              <a:t>23:59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BC42-115C-434A-A5A4-6B7E99A71104}" type="slidenum">
              <a:rPr lang="zh-TW" altLang="en-US" smtClean="0"/>
              <a:pPr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724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2E44BB-EDEF-8324-7685-006878488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 </a:t>
            </a:r>
            <a:r>
              <a:rPr lang="en-US" altLang="zh-TW" dirty="0" err="1"/>
              <a:t>Supabase</a:t>
            </a:r>
            <a:r>
              <a:rPr lang="en-US" altLang="zh-TW" dirty="0"/>
              <a:t> </a:t>
            </a:r>
            <a:r>
              <a:rPr lang="zh-TW" altLang="en-US" dirty="0"/>
              <a:t>專案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2433C35-6409-72CD-3C37-7CA17AC25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792" y="1200150"/>
            <a:ext cx="4855495" cy="339407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FCB021-ECAD-0D0F-3A0A-AEFFE514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5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70BE697-0E3F-B306-CD1B-A9C7407DBDB6}"/>
              </a:ext>
            </a:extLst>
          </p:cNvPr>
          <p:cNvSpPr/>
          <p:nvPr/>
        </p:nvSpPr>
        <p:spPr>
          <a:xfrm>
            <a:off x="3212976" y="3651870"/>
            <a:ext cx="3168352" cy="291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2487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30EB2F-2F96-A242-CFC5-45298240B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 </a:t>
            </a:r>
            <a:r>
              <a:rPr lang="en-US" altLang="zh-TW" dirty="0" err="1"/>
              <a:t>Supabase</a:t>
            </a:r>
            <a:r>
              <a:rPr lang="en-US" altLang="zh-TW" dirty="0"/>
              <a:t> </a:t>
            </a:r>
            <a:r>
              <a:rPr lang="zh-TW" altLang="en-US" dirty="0"/>
              <a:t>專案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4B6AE5-01B3-1CA6-D69B-C87418E74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402BCD-BF68-60B5-A653-7258207E7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6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BFBFDD6-1307-F875-796D-2367C1982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11" y="1262963"/>
            <a:ext cx="4163033" cy="365187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DBFC297-5808-A21F-7922-4219E5AB4FC4}"/>
              </a:ext>
            </a:extLst>
          </p:cNvPr>
          <p:cNvSpPr/>
          <p:nvPr/>
        </p:nvSpPr>
        <p:spPr>
          <a:xfrm>
            <a:off x="3021223" y="2415122"/>
            <a:ext cx="983842" cy="228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326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5C7773-B968-36DA-C59F-A02FDD625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設定資料庫</a:t>
            </a:r>
            <a:r>
              <a:rPr lang="en-US" altLang="zh-TW" dirty="0"/>
              <a:t>(Database)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868048-21D2-EC89-A4D4-9391B5C0E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7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983070-BB4C-4C34-1F92-4B320E900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306" y="1635646"/>
            <a:ext cx="5453694" cy="252147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6C0ED0-2BD2-ADFC-6A0C-FDD1B62EB717}"/>
              </a:ext>
            </a:extLst>
          </p:cNvPr>
          <p:cNvSpPr/>
          <p:nvPr/>
        </p:nvSpPr>
        <p:spPr>
          <a:xfrm>
            <a:off x="1414285" y="1923678"/>
            <a:ext cx="645404" cy="156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2916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EF309-48EF-93B1-7687-9DCFE32E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設定資料庫</a:t>
            </a:r>
            <a:r>
              <a:rPr lang="en-US" altLang="zh-TW" dirty="0"/>
              <a:t>(Database)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A9F6FD-5286-8AF4-F70A-A48A1E2D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8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8D09B8C-B2D7-1583-5250-4AD50AFB7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28" y="1851670"/>
            <a:ext cx="5543447" cy="188783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E51D63B-D62B-0319-6612-6F9CCB8D2AB5}"/>
              </a:ext>
            </a:extLst>
          </p:cNvPr>
          <p:cNvSpPr/>
          <p:nvPr/>
        </p:nvSpPr>
        <p:spPr>
          <a:xfrm>
            <a:off x="1340768" y="2211710"/>
            <a:ext cx="8640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7516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47EFBA-3C44-6813-D688-12D6DD935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設定資料庫</a:t>
            </a:r>
            <a:r>
              <a:rPr lang="en-US" altLang="zh-TW" dirty="0"/>
              <a:t>(Database)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437F66-52CE-2B12-D05C-AAF2258F5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9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AF0EB9F-7FB9-9E9C-64A9-E9FA060F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52" y="1276941"/>
            <a:ext cx="2593717" cy="236389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A937BB1-B6B0-8AA5-7445-70314E724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469" y="1266473"/>
            <a:ext cx="3034729" cy="231338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4CDEA5F-EFE6-AFCE-759A-661BF61C788F}"/>
              </a:ext>
            </a:extLst>
          </p:cNvPr>
          <p:cNvSpPr/>
          <p:nvPr/>
        </p:nvSpPr>
        <p:spPr>
          <a:xfrm>
            <a:off x="2061563" y="1563638"/>
            <a:ext cx="172890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BF77EB4-2FC0-59AC-6AB3-AB95645D9A7A}"/>
              </a:ext>
            </a:extLst>
          </p:cNvPr>
          <p:cNvSpPr/>
          <p:nvPr/>
        </p:nvSpPr>
        <p:spPr>
          <a:xfrm>
            <a:off x="1196752" y="2290586"/>
            <a:ext cx="216024" cy="137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67FBA47-5812-CE6E-13B8-176D5B89CAC9}"/>
              </a:ext>
            </a:extLst>
          </p:cNvPr>
          <p:cNvSpPr/>
          <p:nvPr/>
        </p:nvSpPr>
        <p:spPr>
          <a:xfrm>
            <a:off x="4034630" y="2215144"/>
            <a:ext cx="2058665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472E843-E682-ADA7-BEA7-8D5566E6E777}"/>
              </a:ext>
            </a:extLst>
          </p:cNvPr>
          <p:cNvSpPr/>
          <p:nvPr/>
        </p:nvSpPr>
        <p:spPr>
          <a:xfrm>
            <a:off x="4050803" y="2418388"/>
            <a:ext cx="2042491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4CD6965-85D6-9809-68B3-5841522A60A5}"/>
              </a:ext>
            </a:extLst>
          </p:cNvPr>
          <p:cNvSpPr/>
          <p:nvPr/>
        </p:nvSpPr>
        <p:spPr>
          <a:xfrm>
            <a:off x="6515100" y="3393452"/>
            <a:ext cx="30113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7239479"/>
      </p:ext>
    </p:extLst>
  </p:cSld>
  <p:clrMapOvr>
    <a:masterClrMapping/>
  </p:clrMapOvr>
</p:sld>
</file>

<file path=ppt/theme/theme1.xml><?xml version="1.0" encoding="utf-8"?>
<a:theme xmlns:a="http://schemas.openxmlformats.org/drawingml/2006/main" name="23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232</Template>
  <TotalTime>5940</TotalTime>
  <Words>411</Words>
  <Application>Microsoft Office PowerPoint</Application>
  <PresentationFormat>自訂</PresentationFormat>
  <Paragraphs>110</Paragraphs>
  <Slides>46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2" baseType="lpstr">
      <vt:lpstr>標楷體</vt:lpstr>
      <vt:lpstr>Arial</vt:lpstr>
      <vt:lpstr>Calibri</vt:lpstr>
      <vt:lpstr>Times New Roman</vt:lpstr>
      <vt:lpstr>Wingdings</vt:lpstr>
      <vt:lpstr>232</vt:lpstr>
      <vt:lpstr>LAB 6 -  Supabase in Web Programming (1)</vt:lpstr>
      <vt:lpstr>Supabase</vt:lpstr>
      <vt:lpstr>開始使用Supabase</vt:lpstr>
      <vt:lpstr>註冊帳號</vt:lpstr>
      <vt:lpstr>建立 Supabase 專案</vt:lpstr>
      <vt:lpstr>建立 Supabase 專案</vt:lpstr>
      <vt:lpstr>設定資料庫(Database)</vt:lpstr>
      <vt:lpstr>設定資料庫(Database)</vt:lpstr>
      <vt:lpstr>設定資料庫(Database)</vt:lpstr>
      <vt:lpstr>啟用Realtime(即時)功能</vt:lpstr>
      <vt:lpstr>啟用Realtime(即時)功能</vt:lpstr>
      <vt:lpstr>設定使用者認證 (Authentication)</vt:lpstr>
      <vt:lpstr>設定使用者認證 (Authentication)</vt:lpstr>
      <vt:lpstr>設定使用者認證 (Authentication)</vt:lpstr>
      <vt:lpstr>設定使用者認證 (Authentication)</vt:lpstr>
      <vt:lpstr>設定使用者認證 (Authentication)</vt:lpstr>
      <vt:lpstr>設定使用者認證 (Authentication)</vt:lpstr>
      <vt:lpstr>設定使用者認證 (Authentication)</vt:lpstr>
      <vt:lpstr>設定使用者認證 (Authentication)</vt:lpstr>
      <vt:lpstr>設定使用者認證 (Authentication)</vt:lpstr>
      <vt:lpstr>設定使用者認證 (Authentication)</vt:lpstr>
      <vt:lpstr>設定使用者認證 (Authentication)</vt:lpstr>
      <vt:lpstr>設定使用者認證 (Authentication)</vt:lpstr>
      <vt:lpstr>設定使用者認證 (Authentication)</vt:lpstr>
      <vt:lpstr>設定使用者認證 (Authentication)</vt:lpstr>
      <vt:lpstr>設定使用者認證 (Authentication)</vt:lpstr>
      <vt:lpstr>設定使用者認證 (Authentication)</vt:lpstr>
      <vt:lpstr>設定使用者認證 (Authentication)</vt:lpstr>
      <vt:lpstr>取得API金鑰</vt:lpstr>
      <vt:lpstr>取得API金鑰</vt:lpstr>
      <vt:lpstr>取得URL</vt:lpstr>
      <vt:lpstr>開始建立網頁聊天室</vt:lpstr>
      <vt:lpstr>建立網頁聊天室</vt:lpstr>
      <vt:lpstr>建立網頁聊天室</vt:lpstr>
      <vt:lpstr>設定最終URL</vt:lpstr>
      <vt:lpstr>建立網頁聊天室</vt:lpstr>
      <vt:lpstr>建立網頁聊天室</vt:lpstr>
      <vt:lpstr>建立網頁聊天室</vt:lpstr>
      <vt:lpstr>建立網頁聊天室</vt:lpstr>
      <vt:lpstr>建立網頁聊天室</vt:lpstr>
      <vt:lpstr>結果</vt:lpstr>
      <vt:lpstr>結果</vt:lpstr>
      <vt:lpstr>建立網頁聊天室</vt:lpstr>
      <vt:lpstr>建立網頁聊天室</vt:lpstr>
      <vt:lpstr>練習</vt:lpstr>
      <vt:lpstr>*練習繳交檔案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LAB5 -  Socket programming in Java</dc:title>
  <dc:creator>chen</dc:creator>
  <cp:lastModifiedBy>盧展庭</cp:lastModifiedBy>
  <cp:revision>453</cp:revision>
  <dcterms:created xsi:type="dcterms:W3CDTF">2018-08-10T09:09:36Z</dcterms:created>
  <dcterms:modified xsi:type="dcterms:W3CDTF">2025-11-13T04:44:46Z</dcterms:modified>
</cp:coreProperties>
</file>